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lice" charset="1" panose="00000500000000000000"/>
      <p:regular r:id="rId18"/>
    </p:embeddedFont>
    <p:embeddedFont>
      <p:font typeface="League Spartan" charset="1" panose="00000800000000000000"/>
      <p:regular r:id="rId19"/>
    </p:embeddedFont>
    <p:embeddedFont>
      <p:font typeface="Gagalin" charset="1" panose="00000500000000000000"/>
      <p:regular r:id="rId20"/>
    </p:embeddedFont>
    <p:embeddedFont>
      <p:font typeface="Open Sans Extra Bold" charset="1" panose="020B0906030804020204"/>
      <p:regular r:id="rId21"/>
    </p:embeddedFont>
    <p:embeddedFont>
      <p:font typeface="Poppin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TkmeaThA.mp4" Type="http://schemas.openxmlformats.org/officeDocument/2006/relationships/video"/><Relationship Id="rId4" Target="../media/VAGTkmeaThA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Tkhp5kqw.mp4" Type="http://schemas.openxmlformats.org/officeDocument/2006/relationships/video"/><Relationship Id="rId4" Target="../media/VAGTkhp5kqw.mp4" Type="http://schemas.microsoft.com/office/2007/relationships/media"/><Relationship Id="rId5" Target="../media/image23.jpeg" Type="http://schemas.openxmlformats.org/officeDocument/2006/relationships/image"/><Relationship Id="rId6" Target="../media/VAGTkjdQZ_0.mp4" Type="http://schemas.openxmlformats.org/officeDocument/2006/relationships/video"/><Relationship Id="rId7" Target="../media/VAGTkjdQZ_0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VAGTkpctAC8.mp4" Type="http://schemas.openxmlformats.org/officeDocument/2006/relationships/video"/><Relationship Id="rId5" Target="../media/VAGTkpctAC8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31095" y="502901"/>
            <a:ext cx="446108" cy="452607"/>
          </a:xfrm>
          <a:custGeom>
            <a:avLst/>
            <a:gdLst/>
            <a:ahLst/>
            <a:cxnLst/>
            <a:rect r="r" b="b" t="t" l="l"/>
            <a:pathLst>
              <a:path h="452607" w="446108">
                <a:moveTo>
                  <a:pt x="0" y="0"/>
                </a:moveTo>
                <a:lnTo>
                  <a:pt x="446107" y="0"/>
                </a:lnTo>
                <a:lnTo>
                  <a:pt x="446107" y="452607"/>
                </a:lnTo>
                <a:lnTo>
                  <a:pt x="0" y="452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47857" y="2728459"/>
            <a:ext cx="6098486" cy="73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1"/>
              </a:lnSpc>
              <a:spcBef>
                <a:spcPct val="0"/>
              </a:spcBef>
            </a:pPr>
            <a:r>
              <a:rPr lang="en-US" sz="4336">
                <a:solidFill>
                  <a:srgbClr val="051D40"/>
                </a:solidFill>
                <a:latin typeface="Alice"/>
                <a:ea typeface="Alice"/>
                <a:cs typeface="Alice"/>
                <a:sym typeface="Alice"/>
              </a:rPr>
              <a:t>JAGUAR LAND ROVER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06336" y="5873997"/>
            <a:ext cx="7366063" cy="52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  <a:spcBef>
                <a:spcPct val="0"/>
              </a:spcBef>
            </a:pPr>
            <a:r>
              <a:rPr lang="en-US" sz="3153" spc="-63">
                <a:solidFill>
                  <a:srgbClr val="051D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Name : MODIfiers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7242" y="3323153"/>
            <a:ext cx="12387321" cy="114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3"/>
              </a:lnSpc>
              <a:spcBef>
                <a:spcPct val="0"/>
              </a:spcBef>
            </a:pPr>
            <a:r>
              <a:rPr lang="en-US" sz="6645">
                <a:solidFill>
                  <a:srgbClr val="051D40"/>
                </a:solidFill>
                <a:latin typeface="Gagalin"/>
                <a:ea typeface="Gagalin"/>
                <a:cs typeface="Gagalin"/>
                <a:sym typeface="Gagalin"/>
              </a:rPr>
              <a:t>AUTONOMOUS CHARGER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05802" y="575322"/>
            <a:ext cx="4686450" cy="380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2"/>
              </a:lnSpc>
              <a:spcBef>
                <a:spcPct val="0"/>
              </a:spcBef>
            </a:pPr>
            <a:r>
              <a:rPr lang="en-US" sz="221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INTER-IIT 9.0 Problem Statement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09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54805" y="1924178"/>
            <a:ext cx="13778390" cy="733412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66914" y="769112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Simulation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523" t="0" r="523" b="0"/>
          <a:stretch>
            <a:fillRect/>
          </a:stretch>
        </p:blipFill>
        <p:spPr>
          <a:xfrm flipH="false" flipV="false" rot="0">
            <a:off x="835516" y="1608253"/>
            <a:ext cx="8536292" cy="4609877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8619" t="0" r="8619" b="0"/>
          <a:stretch>
            <a:fillRect/>
          </a:stretch>
        </p:blipFill>
        <p:spPr>
          <a:xfrm flipH="false" flipV="false" rot="0">
            <a:off x="9792990" y="4654474"/>
            <a:ext cx="7466310" cy="504271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935951" y="25717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Simulation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79319" y="1471108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Team 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022734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Problem Statement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273478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CAD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6-7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589871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Charger Port Detection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58987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63160" y="652422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Environment 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652422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483149" y="7149458"/>
            <a:ext cx="974776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10-11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5400000">
            <a:off x="2912435" y="785019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663160" y="7774965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83149" y="777496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63160" y="7147063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Simulation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6294292"/>
            <a:chOff x="0" y="0"/>
            <a:chExt cx="3042735" cy="16577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657756"/>
            </a:xfrm>
            <a:custGeom>
              <a:avLst/>
              <a:gdLst/>
              <a:ahLst/>
              <a:cxnLst/>
              <a:rect r="r" b="b" t="t" l="l"/>
              <a:pathLst>
                <a:path h="1657756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657756"/>
                  </a:lnTo>
                  <a:lnTo>
                    <a:pt x="0" y="165775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695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364286" y="2975937"/>
            <a:ext cx="7559427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Team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4438" y="4427592"/>
            <a:ext cx="4165454" cy="55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7514" indent="-348757" lvl="1">
              <a:lnSpc>
                <a:spcPts val="4523"/>
              </a:lnSpc>
              <a:spcBef>
                <a:spcPct val="0"/>
              </a:spcBef>
              <a:buAutoNum type="arabicPeriod" startAt="1"/>
            </a:pPr>
            <a:r>
              <a:rPr lang="en-US" sz="323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Kanisk Gupta (L)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28290" y="5140998"/>
            <a:ext cx="3555060" cy="55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23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2.Trinankur Bera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64286" y="5857753"/>
            <a:ext cx="3256570" cy="55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23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3. Jayjit Mandal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50979" y="6624959"/>
            <a:ext cx="3632372" cy="55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23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4. Manab Tikadar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08178" y="7366940"/>
            <a:ext cx="4517974" cy="55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  <a:spcBef>
                <a:spcPct val="0"/>
              </a:spcBef>
            </a:pPr>
            <a:r>
              <a:rPr lang="en-US" sz="323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5. Maharishi Sonwani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64048" y="4576018"/>
            <a:ext cx="5192744" cy="40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sz="23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MATLAB SIMULATION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64048" y="5224736"/>
            <a:ext cx="5192744" cy="40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sz="23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CAD MODELLING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64048" y="5999060"/>
            <a:ext cx="5192744" cy="40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sz="23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COMPUTER VISION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64048" y="6708697"/>
            <a:ext cx="5192744" cy="40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sz="23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COMPUTER VISION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64048" y="7450677"/>
            <a:ext cx="5192744" cy="40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sz="236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CAD &amp; MATLAB SIMULATION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36966" y="4364240"/>
            <a:ext cx="6722334" cy="3785514"/>
          </a:xfrm>
          <a:custGeom>
            <a:avLst/>
            <a:gdLst/>
            <a:ahLst/>
            <a:cxnLst/>
            <a:rect r="r" b="b" t="t" l="l"/>
            <a:pathLst>
              <a:path h="3785514" w="6722334">
                <a:moveTo>
                  <a:pt x="0" y="0"/>
                </a:moveTo>
                <a:lnTo>
                  <a:pt x="6722334" y="0"/>
                </a:lnTo>
                <a:lnTo>
                  <a:pt x="6722334" y="3785514"/>
                </a:lnTo>
                <a:lnTo>
                  <a:pt x="0" y="378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8345" y="3938846"/>
            <a:ext cx="8414772" cy="496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3"/>
              </a:lnSpc>
            </a:pPr>
            <a:r>
              <a:rPr lang="en-US" sz="2830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Detect the location of the plug: Use any technology of your choice to accurately detect the position of the plug, which can be deployed on a production vehicle. </a:t>
            </a:r>
          </a:p>
          <a:p>
            <a:pPr algn="l">
              <a:lnSpc>
                <a:spcPts val="3963"/>
              </a:lnSpc>
            </a:pPr>
          </a:p>
          <a:p>
            <a:pPr algn="l">
              <a:lnSpc>
                <a:spcPts val="3963"/>
              </a:lnSpc>
            </a:pPr>
          </a:p>
          <a:p>
            <a:pPr algn="l" marL="0" indent="0" lvl="0">
              <a:lnSpc>
                <a:spcPts val="3963"/>
              </a:lnSpc>
              <a:spcBef>
                <a:spcPct val="0"/>
              </a:spcBef>
            </a:pPr>
            <a:r>
              <a:rPr lang="en-US" sz="2830" spc="-5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  Your robot’s charging end should be able to move and latch/unlatch the charging plug into the socket autonomously and return to its location.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8345" y="2273750"/>
            <a:ext cx="6787883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788842" y="3510100"/>
            <a:ext cx="13497188" cy="51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TASK 1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788842" y="6343785"/>
            <a:ext cx="13497188" cy="51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  <a:spcBef>
                <a:spcPct val="0"/>
              </a:spcBef>
            </a:pPr>
            <a:r>
              <a:rPr lang="en-US" sz="3047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TASK 2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Approach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9709181"/>
            <a:ext cx="18523412" cy="1155637"/>
          </a:xfrm>
          <a:custGeom>
            <a:avLst/>
            <a:gdLst/>
            <a:ahLst/>
            <a:cxnLst/>
            <a:rect r="r" b="b" t="t" l="l"/>
            <a:pathLst>
              <a:path h="1155637" w="18523412">
                <a:moveTo>
                  <a:pt x="0" y="0"/>
                </a:moveTo>
                <a:lnTo>
                  <a:pt x="18523412" y="0"/>
                </a:lnTo>
                <a:lnTo>
                  <a:pt x="18523412" y="1155638"/>
                </a:lnTo>
                <a:lnTo>
                  <a:pt x="0" y="1155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6567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3763583" y="4632893"/>
            <a:ext cx="1461412" cy="11693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>
            <a:off x="8806610" y="4632893"/>
            <a:ext cx="1763641" cy="7142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flipV="true">
            <a:off x="12890200" y="3853637"/>
            <a:ext cx="1763641" cy="14935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24954" y="4632893"/>
            <a:ext cx="2338630" cy="2338630"/>
          </a:xfrm>
          <a:custGeom>
            <a:avLst/>
            <a:gdLst/>
            <a:ahLst/>
            <a:cxnLst/>
            <a:rect r="r" b="b" t="t" l="l"/>
            <a:pathLst>
              <a:path h="2338630" w="2338630">
                <a:moveTo>
                  <a:pt x="0" y="0"/>
                </a:moveTo>
                <a:lnTo>
                  <a:pt x="2338629" y="0"/>
                </a:lnTo>
                <a:lnTo>
                  <a:pt x="2338629" y="2338630"/>
                </a:lnTo>
                <a:lnTo>
                  <a:pt x="0" y="233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24995" y="3504685"/>
            <a:ext cx="3581615" cy="2256418"/>
          </a:xfrm>
          <a:custGeom>
            <a:avLst/>
            <a:gdLst/>
            <a:ahLst/>
            <a:cxnLst/>
            <a:rect r="r" b="b" t="t" l="l"/>
            <a:pathLst>
              <a:path h="2256418" w="3581615">
                <a:moveTo>
                  <a:pt x="0" y="0"/>
                </a:moveTo>
                <a:lnTo>
                  <a:pt x="3581615" y="0"/>
                </a:lnTo>
                <a:lnTo>
                  <a:pt x="3581615" y="2256417"/>
                </a:lnTo>
                <a:lnTo>
                  <a:pt x="0" y="2256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53841" y="1895725"/>
            <a:ext cx="2409738" cy="3915824"/>
          </a:xfrm>
          <a:custGeom>
            <a:avLst/>
            <a:gdLst/>
            <a:ahLst/>
            <a:cxnLst/>
            <a:rect r="r" b="b" t="t" l="l"/>
            <a:pathLst>
              <a:path h="3915824" w="2409738">
                <a:moveTo>
                  <a:pt x="0" y="0"/>
                </a:moveTo>
                <a:lnTo>
                  <a:pt x="2409738" y="0"/>
                </a:lnTo>
                <a:lnTo>
                  <a:pt x="2409738" y="3915824"/>
                </a:lnTo>
                <a:lnTo>
                  <a:pt x="0" y="3915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50632" y="6691705"/>
            <a:ext cx="1687274" cy="51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2"/>
              </a:lnSpc>
              <a:spcBef>
                <a:spcPct val="0"/>
              </a:spcBef>
            </a:pPr>
            <a:r>
              <a:rPr lang="en-US" sz="309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CAMERA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37815" y="6227317"/>
            <a:ext cx="3755975" cy="51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2"/>
              </a:lnSpc>
              <a:spcBef>
                <a:spcPct val="0"/>
              </a:spcBef>
            </a:pPr>
            <a:r>
              <a:rPr lang="en-US" sz="309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NEURAL NETWORK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02913" y="6691705"/>
            <a:ext cx="2646236" cy="51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2"/>
              </a:lnSpc>
              <a:spcBef>
                <a:spcPct val="0"/>
              </a:spcBef>
            </a:pPr>
            <a:r>
              <a:rPr lang="en-US" sz="309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CONTROLLER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58271" y="6227317"/>
            <a:ext cx="3000878" cy="51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2"/>
              </a:lnSpc>
              <a:spcBef>
                <a:spcPct val="0"/>
              </a:spcBef>
            </a:pPr>
            <a:r>
              <a:rPr lang="en-US" sz="309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MANIPULATOR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153104" y="2346523"/>
            <a:ext cx="6625182" cy="6493556"/>
          </a:xfrm>
          <a:custGeom>
            <a:avLst/>
            <a:gdLst/>
            <a:ahLst/>
            <a:cxnLst/>
            <a:rect r="r" b="b" t="t" l="l"/>
            <a:pathLst>
              <a:path h="6493556" w="6625182">
                <a:moveTo>
                  <a:pt x="0" y="0"/>
                </a:moveTo>
                <a:lnTo>
                  <a:pt x="6625182" y="0"/>
                </a:lnTo>
                <a:lnTo>
                  <a:pt x="6625182" y="6493556"/>
                </a:lnTo>
                <a:lnTo>
                  <a:pt x="0" y="6493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51483" y="1028700"/>
            <a:ext cx="5018110" cy="3896273"/>
          </a:xfrm>
          <a:custGeom>
            <a:avLst/>
            <a:gdLst/>
            <a:ahLst/>
            <a:cxnLst/>
            <a:rect r="r" b="b" t="t" l="l"/>
            <a:pathLst>
              <a:path h="3896273" w="5018110">
                <a:moveTo>
                  <a:pt x="0" y="0"/>
                </a:moveTo>
                <a:lnTo>
                  <a:pt x="5018110" y="0"/>
                </a:lnTo>
                <a:lnTo>
                  <a:pt x="5018110" y="3896273"/>
                </a:lnTo>
                <a:lnTo>
                  <a:pt x="0" y="3896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41881" y="5481573"/>
            <a:ext cx="4637314" cy="4114800"/>
          </a:xfrm>
          <a:custGeom>
            <a:avLst/>
            <a:gdLst/>
            <a:ahLst/>
            <a:cxnLst/>
            <a:rect r="r" b="b" t="t" l="l"/>
            <a:pathLst>
              <a:path h="4114800" w="4637314">
                <a:moveTo>
                  <a:pt x="0" y="0"/>
                </a:moveTo>
                <a:lnTo>
                  <a:pt x="4637314" y="0"/>
                </a:lnTo>
                <a:lnTo>
                  <a:pt x="46373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7219" y="777842"/>
            <a:ext cx="7883386" cy="924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3"/>
              </a:lnSpc>
              <a:spcBef>
                <a:spcPct val="0"/>
              </a:spcBef>
            </a:pPr>
            <a:r>
              <a:rPr lang="en-US" sz="5402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CAD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53085" y="839844"/>
            <a:ext cx="6797550" cy="7485240"/>
          </a:xfrm>
          <a:custGeom>
            <a:avLst/>
            <a:gdLst/>
            <a:ahLst/>
            <a:cxnLst/>
            <a:rect r="r" b="b" t="t" l="l"/>
            <a:pathLst>
              <a:path h="7485240" w="6797550">
                <a:moveTo>
                  <a:pt x="0" y="0"/>
                </a:moveTo>
                <a:lnTo>
                  <a:pt x="6797550" y="0"/>
                </a:lnTo>
                <a:lnTo>
                  <a:pt x="6797550" y="7485240"/>
                </a:lnTo>
                <a:lnTo>
                  <a:pt x="0" y="7485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04" t="0" r="104" b="0"/>
          <a:stretch>
            <a:fillRect/>
          </a:stretch>
        </p:blipFill>
        <p:spPr>
          <a:xfrm flipH="false" flipV="false" rot="0">
            <a:off x="1629928" y="839844"/>
            <a:ext cx="7879200" cy="748524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86808" y="8478362"/>
            <a:ext cx="4930103" cy="77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6"/>
              </a:lnSpc>
              <a:spcBef>
                <a:spcPct val="0"/>
              </a:spcBef>
            </a:pPr>
            <a:r>
              <a:rPr lang="en-US" sz="4626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ISOMETRIC VIEW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49900" y="2327242"/>
            <a:ext cx="6380797" cy="6356958"/>
          </a:xfrm>
          <a:custGeom>
            <a:avLst/>
            <a:gdLst/>
            <a:ahLst/>
            <a:cxnLst/>
            <a:rect r="r" b="b" t="t" l="l"/>
            <a:pathLst>
              <a:path h="6356958" w="6380797">
                <a:moveTo>
                  <a:pt x="0" y="0"/>
                </a:moveTo>
                <a:lnTo>
                  <a:pt x="6380797" y="0"/>
                </a:lnTo>
                <a:lnTo>
                  <a:pt x="638079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0420" y="904875"/>
            <a:ext cx="6574431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Port Detection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052727" y="496183"/>
            <a:ext cx="6918729" cy="3871110"/>
          </a:xfrm>
          <a:custGeom>
            <a:avLst/>
            <a:gdLst/>
            <a:ahLst/>
            <a:cxnLst/>
            <a:rect r="r" b="b" t="t" l="l"/>
            <a:pathLst>
              <a:path h="3871110" w="6918729">
                <a:moveTo>
                  <a:pt x="0" y="0"/>
                </a:moveTo>
                <a:lnTo>
                  <a:pt x="6918729" y="0"/>
                </a:lnTo>
                <a:lnTo>
                  <a:pt x="6918729" y="3871110"/>
                </a:lnTo>
                <a:lnTo>
                  <a:pt x="0" y="387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32115" y="5450901"/>
            <a:ext cx="7549408" cy="4277482"/>
          </a:xfrm>
          <a:custGeom>
            <a:avLst/>
            <a:gdLst/>
            <a:ahLst/>
            <a:cxnLst/>
            <a:rect r="r" b="b" t="t" l="l"/>
            <a:pathLst>
              <a:path h="4277482" w="7549408">
                <a:moveTo>
                  <a:pt x="0" y="0"/>
                </a:moveTo>
                <a:lnTo>
                  <a:pt x="7549408" y="0"/>
                </a:lnTo>
                <a:lnTo>
                  <a:pt x="7549408" y="4277483"/>
                </a:lnTo>
                <a:lnTo>
                  <a:pt x="0" y="427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663944" y="4719982"/>
            <a:ext cx="5894636" cy="4853505"/>
          </a:xfrm>
          <a:custGeom>
            <a:avLst/>
            <a:gdLst/>
            <a:ahLst/>
            <a:cxnLst/>
            <a:rect r="r" b="b" t="t" l="l"/>
            <a:pathLst>
              <a:path h="4853505" w="5894636">
                <a:moveTo>
                  <a:pt x="0" y="0"/>
                </a:moveTo>
                <a:lnTo>
                  <a:pt x="5894636" y="0"/>
                </a:lnTo>
                <a:lnTo>
                  <a:pt x="5894636" y="4853506"/>
                </a:lnTo>
                <a:lnTo>
                  <a:pt x="0" y="4853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07611" y="848794"/>
            <a:ext cx="6100274" cy="163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Environmemt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DAGTjlF0CK0</dc:identifier>
  <dcterms:modified xsi:type="dcterms:W3CDTF">2011-08-01T06:04:30Z</dcterms:modified>
  <cp:revision>1</cp:revision>
  <dc:title>Team Name : MODIfiers</dc:title>
</cp:coreProperties>
</file>